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84A161-EA06-461D-A322-5769BDE0DF64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12CE555-C993-4541-9B01-0409A6806D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810"/>
            <a:ext cx="9144000" cy="690981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3" cy="1584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гостях у сказки</a:t>
            </a:r>
            <a:endParaRPr lang="ru-RU" sz="8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56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179512" y="620689"/>
            <a:ext cx="8712968" cy="504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На чем катался Емеля в сказке «По щучьему велению»?</a:t>
            </a:r>
            <a:endParaRPr lang="ru-RU" sz="2800" dirty="0"/>
          </a:p>
        </p:txBody>
      </p:sp>
      <p:pic>
        <p:nvPicPr>
          <p:cNvPr id="1026" name="Picture 2" descr="C:\Users\Lena\Desktop\Новая папка\сказки\img09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52961" r="6351" b="8006"/>
          <a:stretch/>
        </p:blipFill>
        <p:spPr bwMode="auto">
          <a:xfrm>
            <a:off x="2691408" y="1272297"/>
            <a:ext cx="3583055" cy="194421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ena\Desktop\Новая папка\сказки\Как-рисовать-печк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02377"/>
            <a:ext cx="3456384" cy="322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Lena\Desktop\Новая папка\сказки\Rh9ia51v9o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53" r="33379"/>
          <a:stretch/>
        </p:blipFill>
        <p:spPr bwMode="auto">
          <a:xfrm>
            <a:off x="323528" y="3429000"/>
            <a:ext cx="3209381" cy="321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68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Как в русских народных сказках называют птицу с золотым оперением?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C:\Users\Lena\Desktop\Новая папка\сказки\771097186952829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74818"/>
            <a:ext cx="2376264" cy="352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ena\Desktop\Новая папка\сказки\0abe0df415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691" y="1628800"/>
            <a:ext cx="296061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ena\Desktop\Новая папка\сказки\482485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874" y="836712"/>
            <a:ext cx="2515362" cy="360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64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Кого в сказках называют по отчеству Патрикеевна?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 descr="C:\Users\Lena\Desktop\Новая папка\сказки\CL-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"/>
          <a:stretch/>
        </p:blipFill>
        <p:spPr bwMode="auto">
          <a:xfrm>
            <a:off x="6118657" y="848501"/>
            <a:ext cx="2631868" cy="375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ena\Desktop\Новая папка\сказки\0008-016-Katitsja-kolobok-katitsja-a-navstrechu-emu-lis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9" y="848501"/>
            <a:ext cx="2958770" cy="361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ena\Desktop\Новая папка\сказки\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282" y="4005064"/>
            <a:ext cx="3206750" cy="248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69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4752528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Чья смерть на конце иглы? </a:t>
            </a:r>
            <a:endParaRPr lang="ru-RU" sz="28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 descr="C:\Users\Lena\Desktop\Новая папка\сказки\460px-9.04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420" y="4149080"/>
            <a:ext cx="4847944" cy="227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Lena\Desktop\Новая папка\сказки\16309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76493"/>
            <a:ext cx="2706216" cy="311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ena\Desktop\Новая папка\сказки\Кощей-Бессмертный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" t="2940" r="3509" b="4316"/>
          <a:stretch/>
        </p:blipFill>
        <p:spPr bwMode="auto">
          <a:xfrm>
            <a:off x="374072" y="914400"/>
            <a:ext cx="2632363" cy="359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3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9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/>
                <a:ea typeface="Calibri"/>
              </a:rPr>
              <a:t>Кто убежал из дома и, преодолев много опасностей, всё-таки попался хитрой лисе? </a:t>
            </a:r>
            <a:endParaRPr lang="ru-RU" sz="2800" dirty="0"/>
          </a:p>
        </p:txBody>
      </p:sp>
      <p:pic>
        <p:nvPicPr>
          <p:cNvPr id="5122" name="Picture 2" descr="C:\Users\Lena\Desktop\Новая папка\сказки\Zayac-Hvasta_pol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428" y="2012808"/>
            <a:ext cx="2783160" cy="326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ena\Desktop\Новая папка\сказки\original_mirro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699" y="1034868"/>
            <a:ext cx="2852789" cy="329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Lena\Desktop\Новая папка\сказки\original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33862"/>
            <a:ext cx="2948594" cy="305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65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НАТАЛЬЯ\ИНТЕРНЕТ\КАРТИНКИ\СКАЗКИ, МУЛЬТИКИ\карлсон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299" flipH="1">
            <a:off x="355567" y="617060"/>
            <a:ext cx="3174194" cy="432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44008" y="4869160"/>
            <a:ext cx="3816424" cy="1584177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                                       Афанасьева Елена Евгеньевна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МДОУ ДСКВ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№ 12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ст. Должанская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3923928" y="764704"/>
            <a:ext cx="4824535" cy="2408802"/>
          </a:xfrm>
        </p:spPr>
        <p:txBody>
          <a:bodyPr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До новых </a:t>
            </a:r>
          </a:p>
          <a:p>
            <a:pPr marL="0" indent="0" algn="ctr">
              <a:buNone/>
            </a:pPr>
            <a:r>
              <a:rPr lang="ru-RU" sz="54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встреч !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b="3431"/>
          <a:stretch>
            <a:fillRect/>
          </a:stretch>
        </p:blipFill>
        <p:spPr>
          <a:xfrm>
            <a:off x="0" y="4763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763688" y="1506365"/>
            <a:ext cx="5904656" cy="409554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Возле леса, на опушке,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Трое их живет в избушке.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Там три стула и три кружки,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Три кроватки, три подушки.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Угадайте без подсказки,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Кто герои этой сказки?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844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26" t="3775" r="7418" b="8467"/>
          <a:stretch/>
        </p:blipFill>
        <p:spPr bwMode="auto">
          <a:xfrm>
            <a:off x="1187624" y="764704"/>
            <a:ext cx="6719455" cy="501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5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b="3431"/>
          <a:stretch>
            <a:fillRect/>
          </a:stretch>
        </p:blipFill>
        <p:spPr>
          <a:xfrm>
            <a:off x="0" y="4727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476672"/>
            <a:ext cx="6120680" cy="617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 зеркалом вела беседу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Королева до обеда,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 оно правдиво было,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Красоту её хвалило.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Но принцесса стала краше,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Всех красавиц лучше даже…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 тогда принцессу эту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Мачеха сжила со свету.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Что случилось – каждый знает,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Сказку сразу отгадает.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16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ерои"/>
          <p:cNvPicPr>
            <a:picLocks noChangeAspect="1" noChangeArrowheads="1"/>
          </p:cNvPicPr>
          <p:nvPr/>
        </p:nvPicPr>
        <p:blipFill rotWithShape="1"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84"/>
          <a:stretch/>
        </p:blipFill>
        <p:spPr bwMode="auto">
          <a:xfrm>
            <a:off x="1686388" y="359087"/>
            <a:ext cx="5973433" cy="601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9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b="3431"/>
          <a:stretch>
            <a:fillRect/>
          </a:stretch>
        </p:blipFill>
        <p:spPr>
          <a:xfrm>
            <a:off x="0" y="4727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3728" y="1772816"/>
            <a:ext cx="5328592" cy="2696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Любит тортики, варенье,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Сушки, сладости, печенье.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Он упитанный вполне...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 пропеллер на спине!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54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a\Desktop\Новая папка\сказки\KARLSON-kotoryy-zhivet-na-krysh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02597"/>
            <a:ext cx="7344816" cy="534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0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b="3431"/>
          <a:stretch>
            <a:fillRect/>
          </a:stretch>
        </p:blipFill>
        <p:spPr>
          <a:xfrm>
            <a:off x="0" y="4727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2132856"/>
            <a:ext cx="5544616" cy="266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Он не знает ничего.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Вы все знаете его.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Мне ответьте без утайки,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Как зовут его?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Lena\Desktop\Новая папка\сказки\atikls5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6511"/>
            <a:ext cx="5184576" cy="566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76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245</TotalTime>
  <Words>183</Words>
  <Application>Microsoft Office PowerPoint</Application>
  <PresentationFormat>Экран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В гостях у сказки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Афанасьева Елена Евгеньевна  МДОУ ДСКВ № 12  ст. Должанская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сказки</dc:title>
  <dc:creator>Lena</dc:creator>
  <cp:lastModifiedBy>Lena</cp:lastModifiedBy>
  <cp:revision>25</cp:revision>
  <dcterms:created xsi:type="dcterms:W3CDTF">2014-03-10T07:52:23Z</dcterms:created>
  <dcterms:modified xsi:type="dcterms:W3CDTF">2014-03-17T15:58:38Z</dcterms:modified>
</cp:coreProperties>
</file>